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48" r:id="rId1"/>
  </p:sldMasterIdLst>
  <p:sldIdLst>
    <p:sldId id="263" r:id="rId2"/>
    <p:sldId id="264" r:id="rId3"/>
    <p:sldId id="265" r:id="rId4"/>
    <p:sldId id="266" r:id="rId5"/>
    <p:sldId id="269" r:id="rId6"/>
  </p:sldIdLst>
  <p:sldSz cx="12192000" cy="6858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Proxima Nova" panose="02000506030000020004" pitchFamily="2" charset="0"/>
      <p:regular r:id="rId13"/>
      <p:bold r:id="rId14"/>
      <p:italic r:id="rId15"/>
    </p:embeddedFont>
    <p:embeddedFont>
      <p:font typeface="Proxima Nova Light" panose="02000506030000020004" pitchFamily="2" charset="0"/>
      <p:regular r:id="rId16"/>
      <p:italic r:id="rId17"/>
    </p:embeddedFont>
    <p:embeddedFont>
      <p:font typeface="Proxima Nova Semibold" panose="02000506030000020004" pitchFamily="2" charset="0"/>
      <p:regular r:id="rId18"/>
      <p:bold r:id="rId19"/>
      <p:italic r:id="rId2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95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0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theme" Target="theme/theme1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AA18AB-2C07-E140-99D1-76F326D45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0710CC-F175-3C4E-99CD-D6628F5E9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B97146-B8EE-9941-89F6-D6628D8A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A7EF69-754C-7746-9F92-A2FE9566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ACF889-2742-6249-BBEF-D7112884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5303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2BFABE-EA93-D342-A2A1-46C7CB5E1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F3F066B-3048-F143-B303-E24526495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D6B70B-5198-124E-9E9B-14C93364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03D21-B677-D94A-91A9-B6DEB80A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7F4A38-4A61-284D-AFA7-476E9829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2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3EEAB6D-7459-C540-95E0-DB6CA841F4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EE8788D-5E54-6646-A973-391D96BDE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C7ECC8-83F4-BB49-B0F0-64C40032D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D39D2D-509E-7E41-B3BB-E0621E012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410487-C2C1-9F41-A88F-5F53C111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47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56608-88D8-BC4D-90E6-E40794F8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D610F0-67C8-454C-B227-EF3D49D3E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BBA73C-414D-1447-96F9-2DCC5EC54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8D46D6-D993-2141-8C10-F9D5D6D3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6D3D3E-CBC0-9F46-95BF-A785D121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07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2A1248-F888-8E4D-8BCE-2AA49C9F6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C574E5-FA0B-9142-8770-DBAA7A46A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DF3045-CDCC-5F4C-A8F7-C0A5AA03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05B2C6-2109-8F41-B1BD-DDE159C89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173C94-D8AB-6947-B246-0E771948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145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25D32-6AEE-8B49-B86F-FE657AFC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1E258D-51D9-4149-A11F-DC9763D20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745AAC0-4BD1-EE4F-BA3E-37A76B45E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3240CB-F72B-F849-973D-AD8C9CC0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58C6F5-F594-4A41-8FEE-037EEE93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18F708-CFE3-774A-B717-BA049E4F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63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5AC6F8-5DE7-9E40-BBF1-51ACA44D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9AB6E0-AFDE-7D4C-8ED8-99AF12D9E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314599-03C3-2A42-9949-8FEB5A369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9410C8-A955-9B49-8AC2-01D052BE7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18A7ECC-55D1-CA46-810B-5C9509C3C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3F132BF-8943-154A-89CB-0AD2C296A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C6927B-4049-2746-9447-1E34DE4FA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F530F1-B304-EE4B-A767-F8B58A666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01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D0F272-37CF-CF4A-9730-69C93BF48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76E749-6454-FC40-9AB0-A1C218BA6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9218B4-BCF3-B440-8E42-4FB1EBDD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D27002-74EF-444A-872E-78EFCD9D6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018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7489307-5B02-034D-AAC6-4BB9796E8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FFAB523-C759-1D4D-9EFB-EBF6D3113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3AF6B2-31D0-2344-813D-A54B9311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58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E9FB86-59F0-1447-BA86-116027C05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36A545-3469-8549-BBBC-12F029953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225D168-9824-CA4F-85BF-73375D591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80C87B0-9A62-0944-88B6-CA8CF84B0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2AB917E-221D-FA4B-A2EB-6C13A4803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D6F799-3D02-A04D-BC9B-AF0EEB673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14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2217F5-5D96-3140-B3A1-B9E5E1F89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D78D803-0EC3-E14C-988A-4429025F34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699930-5610-B24D-B9FC-9E35C2593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6B4D64-6EDD-924B-878B-7BADBBB36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2A83C5-3F1D-2841-984E-A4163FDE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F0A586B-CC7E-F44C-8000-34445B5E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959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67A4127-8BE4-6E43-BC43-2EB716C5D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0AC71E-C207-D245-9410-5AA77264D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CEEB18-6FFF-D040-9CE7-ACF3C25BF7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D7CB2-1937-CE49-BB33-F98289DE8C0A}" type="datetimeFigureOut">
              <a:rPr lang="de-DE" smtClean="0"/>
              <a:t>07.09.21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642C81-4B32-E945-BD3A-C47079D9D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4E7C61-6263-A04F-9763-94C13D87A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16EEA-1259-614E-8F9F-26B881EA2CA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432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B47DBF-E8F0-624A-928C-4E958CA5B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82" y="-293470"/>
            <a:ext cx="12224962" cy="815883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4933B18B-4C26-234A-8E4F-54C07B56438E}"/>
              </a:ext>
            </a:extLst>
          </p:cNvPr>
          <p:cNvSpPr/>
          <p:nvPr/>
        </p:nvSpPr>
        <p:spPr>
          <a:xfrm>
            <a:off x="-16481" y="2031999"/>
            <a:ext cx="12224962" cy="3643369"/>
          </a:xfrm>
          <a:prstGeom prst="rect">
            <a:avLst/>
          </a:prstGeom>
          <a:solidFill>
            <a:schemeClr val="bg1">
              <a:alpha val="59979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DC1D4AF-613B-C840-965C-C887CBE6F331}"/>
              </a:ext>
            </a:extLst>
          </p:cNvPr>
          <p:cNvSpPr/>
          <p:nvPr/>
        </p:nvSpPr>
        <p:spPr>
          <a:xfrm>
            <a:off x="-16481" y="5675368"/>
            <a:ext cx="12224962" cy="1188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Untertitel 1">
            <a:extLst>
              <a:ext uri="{FF2B5EF4-FFF2-40B4-BE49-F238E27FC236}">
                <a16:creationId xmlns:a16="http://schemas.microsoft.com/office/drawing/2014/main" id="{EACEFA14-7934-1842-A6E2-0E06F81F3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239" y="4333884"/>
            <a:ext cx="11409105" cy="585190"/>
          </a:xfrm>
          <a:effectLst/>
        </p:spPr>
        <p:txBody>
          <a:bodyPr>
            <a:normAutofit/>
          </a:bodyPr>
          <a:lstStyle/>
          <a:p>
            <a:pPr algn="r"/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Proxima Nova Semibold" panose="02000506030000020004" pitchFamily="2" charset="0"/>
              </a:rPr>
              <a:t>Spare 75 % (max. € 90) auf deine Vereinsmitgliedschaft!</a:t>
            </a:r>
            <a:endParaRPr lang="de-AT" dirty="0">
              <a:solidFill>
                <a:schemeClr val="bg2">
                  <a:lumMod val="25000"/>
                </a:schemeClr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23" name="Datumsplatzhalter 2">
            <a:extLst>
              <a:ext uri="{FF2B5EF4-FFF2-40B4-BE49-F238E27FC236}">
                <a16:creationId xmlns:a16="http://schemas.microsoft.com/office/drawing/2014/main" id="{F9D615B0-D139-7047-86A0-56DE12CE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07957" y="4879763"/>
            <a:ext cx="9009387" cy="365125"/>
          </a:xfrm>
          <a:effectLst/>
        </p:spPr>
        <p:txBody>
          <a:bodyPr/>
          <a:lstStyle/>
          <a:p>
            <a:pPr algn="r"/>
            <a:r>
              <a:rPr lang="de-DE" sz="16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Gültig bei Einzahlung des verminderten Beitrages zwischen 01.09. und 31.12.2021 </a:t>
            </a:r>
          </a:p>
          <a:p>
            <a:pPr algn="r"/>
            <a:r>
              <a:rPr lang="de-DE" sz="16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für Neumitglieder (seit 01.01.2021 nicht Vereinsmitglied)</a:t>
            </a:r>
            <a:endParaRPr lang="de-AT" sz="1600" dirty="0">
              <a:solidFill>
                <a:schemeClr val="bg2">
                  <a:lumMod val="25000"/>
                </a:schemeClr>
              </a:solidFill>
              <a:latin typeface="Proxima Nova Light" panose="02000506030000020004" pitchFamily="2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1DE994C-EAF7-1C49-BF35-4F30EE5B8C15}"/>
              </a:ext>
            </a:extLst>
          </p:cNvPr>
          <p:cNvSpPr txBox="1"/>
          <p:nvPr/>
        </p:nvSpPr>
        <p:spPr>
          <a:xfrm>
            <a:off x="3529585" y="2231077"/>
            <a:ext cx="838776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6000" b="1" dirty="0">
                <a:solidFill>
                  <a:srgbClr val="C00000"/>
                </a:solidFill>
                <a:latin typeface="Proxima Nova" panose="02000506030000020004" pitchFamily="2" charset="0"/>
              </a:rPr>
              <a:t>SPORTBONUS AKTION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DF1D858-85DA-8C48-AB2D-B319E6D871B9}"/>
              </a:ext>
            </a:extLst>
          </p:cNvPr>
          <p:cNvSpPr txBox="1"/>
          <p:nvPr/>
        </p:nvSpPr>
        <p:spPr>
          <a:xfrm>
            <a:off x="5717512" y="3115276"/>
            <a:ext cx="6199833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FÜR NEUMITGLIEDER</a:t>
            </a: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5A62A486-0133-184D-BC72-8E78C02E71E8}"/>
              </a:ext>
            </a:extLst>
          </p:cNvPr>
          <p:cNvCxnSpPr>
            <a:cxnSpLocks/>
          </p:cNvCxnSpPr>
          <p:nvPr/>
        </p:nvCxnSpPr>
        <p:spPr>
          <a:xfrm>
            <a:off x="6179736" y="4043412"/>
            <a:ext cx="5658037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ußzeilenplatzhalter 6">
            <a:extLst>
              <a:ext uri="{FF2B5EF4-FFF2-40B4-BE49-F238E27FC236}">
                <a16:creationId xmlns:a16="http://schemas.microsoft.com/office/drawing/2014/main" id="{F6A0E4FF-A813-384D-9996-8AB8C20D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656" y="6269493"/>
            <a:ext cx="2092316" cy="371826"/>
          </a:xfrm>
        </p:spPr>
        <p:txBody>
          <a:bodyPr/>
          <a:lstStyle/>
          <a:p>
            <a:pPr algn="l"/>
            <a:r>
              <a:rPr lang="de-AT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WWW.ASVO-SPORT.AT</a:t>
            </a:r>
          </a:p>
        </p:txBody>
      </p:sp>
      <p:sp>
        <p:nvSpPr>
          <p:cNvPr id="28" name="Fußzeilenplatzhalter 6">
            <a:extLst>
              <a:ext uri="{FF2B5EF4-FFF2-40B4-BE49-F238E27FC236}">
                <a16:creationId xmlns:a16="http://schemas.microsoft.com/office/drawing/2014/main" id="{5505292D-5395-874D-AAF3-F87B2BE5024F}"/>
              </a:ext>
            </a:extLst>
          </p:cNvPr>
          <p:cNvSpPr txBox="1">
            <a:spLocks/>
          </p:cNvSpPr>
          <p:nvPr/>
        </p:nvSpPr>
        <p:spPr>
          <a:xfrm>
            <a:off x="274654" y="5931534"/>
            <a:ext cx="2092316" cy="371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accent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VEREINSNAME</a:t>
            </a:r>
            <a:endParaRPr lang="de-AT" b="1" dirty="0">
              <a:solidFill>
                <a:srgbClr val="C00000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3C73E1C4-BAD1-6A46-AE26-1E27F04B6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517" y="5809082"/>
            <a:ext cx="1548827" cy="99567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04FBB49-A72D-4647-8930-AA20DFC732D6}"/>
              </a:ext>
            </a:extLst>
          </p:cNvPr>
          <p:cNvSpPr/>
          <p:nvPr/>
        </p:nvSpPr>
        <p:spPr>
          <a:xfrm>
            <a:off x="274656" y="193684"/>
            <a:ext cx="2092316" cy="20923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9722B247-1EF6-EC4D-B87F-4136884395D2}"/>
              </a:ext>
            </a:extLst>
          </p:cNvPr>
          <p:cNvSpPr txBox="1">
            <a:spLocks/>
          </p:cNvSpPr>
          <p:nvPr/>
        </p:nvSpPr>
        <p:spPr>
          <a:xfrm>
            <a:off x="274655" y="1053928"/>
            <a:ext cx="2092316" cy="371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accent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000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VEREINSLOGO</a:t>
            </a:r>
            <a:endParaRPr lang="de-AT" b="1" dirty="0">
              <a:solidFill>
                <a:srgbClr val="C00000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B9F267E-8A91-9541-80B6-735EBE09E37F}"/>
              </a:ext>
            </a:extLst>
          </p:cNvPr>
          <p:cNvSpPr txBox="1"/>
          <p:nvPr/>
        </p:nvSpPr>
        <p:spPr>
          <a:xfrm rot="16200000">
            <a:off x="11052194" y="797225"/>
            <a:ext cx="18928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Proxima Nova Light" panose="02000506030000020004" pitchFamily="2" charset="0"/>
              </a:rPr>
              <a:t>Bild von </a:t>
            </a:r>
            <a:r>
              <a:rPr lang="de-DE" sz="900" dirty="0" err="1">
                <a:solidFill>
                  <a:schemeClr val="bg1"/>
                </a:solidFill>
                <a:latin typeface="Proxima Nova Light" panose="02000506030000020004" pitchFamily="2" charset="0"/>
              </a:rPr>
              <a:t>Pezibear</a:t>
            </a:r>
            <a:r>
              <a:rPr lang="de-DE" sz="900" dirty="0">
                <a:solidFill>
                  <a:schemeClr val="bg1"/>
                </a:solidFill>
                <a:latin typeface="Proxima Nova Light" panose="02000506030000020004" pitchFamily="2" charset="0"/>
              </a:rPr>
              <a:t> auf </a:t>
            </a:r>
            <a:r>
              <a:rPr lang="de-DE" sz="900" dirty="0" err="1">
                <a:solidFill>
                  <a:schemeClr val="bg1"/>
                </a:solidFill>
                <a:latin typeface="Proxima Nova Light" panose="02000506030000020004" pitchFamily="2" charset="0"/>
              </a:rPr>
              <a:t>Pixabay</a:t>
            </a:r>
            <a:endParaRPr lang="de-DE" sz="900" dirty="0">
              <a:solidFill>
                <a:schemeClr val="bg1"/>
              </a:solidFill>
              <a:latin typeface="Proxima Nova Light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43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9A9E365-6113-1C41-BBE7-7FAD98FD6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81" y="-1291974"/>
            <a:ext cx="12224962" cy="8149974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4933B18B-4C26-234A-8E4F-54C07B56438E}"/>
              </a:ext>
            </a:extLst>
          </p:cNvPr>
          <p:cNvSpPr/>
          <p:nvPr/>
        </p:nvSpPr>
        <p:spPr>
          <a:xfrm>
            <a:off x="-16481" y="2031999"/>
            <a:ext cx="12224962" cy="3643369"/>
          </a:xfrm>
          <a:prstGeom prst="rect">
            <a:avLst/>
          </a:prstGeom>
          <a:solidFill>
            <a:schemeClr val="bg1">
              <a:alpha val="59979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DC1D4AF-613B-C840-965C-C887CBE6F331}"/>
              </a:ext>
            </a:extLst>
          </p:cNvPr>
          <p:cNvSpPr/>
          <p:nvPr/>
        </p:nvSpPr>
        <p:spPr>
          <a:xfrm>
            <a:off x="-16481" y="5675368"/>
            <a:ext cx="12224962" cy="1188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Untertitel 1">
            <a:extLst>
              <a:ext uri="{FF2B5EF4-FFF2-40B4-BE49-F238E27FC236}">
                <a16:creationId xmlns:a16="http://schemas.microsoft.com/office/drawing/2014/main" id="{EACEFA14-7934-1842-A6E2-0E06F81F3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239" y="4333884"/>
            <a:ext cx="11409105" cy="585190"/>
          </a:xfrm>
          <a:effectLst/>
        </p:spPr>
        <p:txBody>
          <a:bodyPr>
            <a:normAutofit/>
          </a:bodyPr>
          <a:lstStyle/>
          <a:p>
            <a:pPr algn="r"/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Proxima Nova Semibold" panose="02000506030000020004" pitchFamily="2" charset="0"/>
              </a:rPr>
              <a:t>Spare 75 % (max. € 90) auf deine Vereinsmitgliedschaft!</a:t>
            </a:r>
            <a:endParaRPr lang="de-AT" dirty="0">
              <a:solidFill>
                <a:schemeClr val="bg2">
                  <a:lumMod val="25000"/>
                </a:schemeClr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23" name="Datumsplatzhalter 2">
            <a:extLst>
              <a:ext uri="{FF2B5EF4-FFF2-40B4-BE49-F238E27FC236}">
                <a16:creationId xmlns:a16="http://schemas.microsoft.com/office/drawing/2014/main" id="{F9D615B0-D139-7047-86A0-56DE12CE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07957" y="4879763"/>
            <a:ext cx="9009387" cy="365125"/>
          </a:xfrm>
          <a:effectLst/>
        </p:spPr>
        <p:txBody>
          <a:bodyPr/>
          <a:lstStyle/>
          <a:p>
            <a:pPr algn="r"/>
            <a:r>
              <a:rPr lang="de-DE" sz="16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Gültig bei Einzahlung des verminderten Beitrages zwischen 01.09. und 31.12.2021 </a:t>
            </a:r>
          </a:p>
          <a:p>
            <a:pPr algn="r"/>
            <a:r>
              <a:rPr lang="de-DE" sz="16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für Neumitglieder (seit 01.01.2021 nicht Vereinsmitglied)</a:t>
            </a:r>
            <a:endParaRPr lang="de-AT" sz="1600" dirty="0">
              <a:solidFill>
                <a:schemeClr val="bg2">
                  <a:lumMod val="25000"/>
                </a:schemeClr>
              </a:solidFill>
              <a:latin typeface="Proxima Nova Light" panose="02000506030000020004" pitchFamily="2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1DE994C-EAF7-1C49-BF35-4F30EE5B8C15}"/>
              </a:ext>
            </a:extLst>
          </p:cNvPr>
          <p:cNvSpPr txBox="1"/>
          <p:nvPr/>
        </p:nvSpPr>
        <p:spPr>
          <a:xfrm>
            <a:off x="3529585" y="2231077"/>
            <a:ext cx="838776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6000" b="1" dirty="0">
                <a:solidFill>
                  <a:srgbClr val="C00000"/>
                </a:solidFill>
                <a:latin typeface="Proxima Nova" panose="02000506030000020004" pitchFamily="2" charset="0"/>
              </a:rPr>
              <a:t>SPORTBONUS AKTION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DF1D858-85DA-8C48-AB2D-B319E6D871B9}"/>
              </a:ext>
            </a:extLst>
          </p:cNvPr>
          <p:cNvSpPr txBox="1"/>
          <p:nvPr/>
        </p:nvSpPr>
        <p:spPr>
          <a:xfrm>
            <a:off x="5717512" y="3115276"/>
            <a:ext cx="6199833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FÜR NEUMITGLIEDER</a:t>
            </a: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5A62A486-0133-184D-BC72-8E78C02E71E8}"/>
              </a:ext>
            </a:extLst>
          </p:cNvPr>
          <p:cNvCxnSpPr>
            <a:cxnSpLocks/>
          </p:cNvCxnSpPr>
          <p:nvPr/>
        </p:nvCxnSpPr>
        <p:spPr>
          <a:xfrm>
            <a:off x="6179736" y="4043412"/>
            <a:ext cx="5658037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ußzeilenplatzhalter 6">
            <a:extLst>
              <a:ext uri="{FF2B5EF4-FFF2-40B4-BE49-F238E27FC236}">
                <a16:creationId xmlns:a16="http://schemas.microsoft.com/office/drawing/2014/main" id="{F6A0E4FF-A813-384D-9996-8AB8C20D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656" y="6269493"/>
            <a:ext cx="2092316" cy="371826"/>
          </a:xfrm>
        </p:spPr>
        <p:txBody>
          <a:bodyPr/>
          <a:lstStyle/>
          <a:p>
            <a:pPr algn="l"/>
            <a:r>
              <a:rPr lang="de-AT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WWW.ASVO-SPORT.AT</a:t>
            </a:r>
          </a:p>
        </p:txBody>
      </p:sp>
      <p:sp>
        <p:nvSpPr>
          <p:cNvPr id="28" name="Fußzeilenplatzhalter 6">
            <a:extLst>
              <a:ext uri="{FF2B5EF4-FFF2-40B4-BE49-F238E27FC236}">
                <a16:creationId xmlns:a16="http://schemas.microsoft.com/office/drawing/2014/main" id="{5505292D-5395-874D-AAF3-F87B2BE5024F}"/>
              </a:ext>
            </a:extLst>
          </p:cNvPr>
          <p:cNvSpPr txBox="1">
            <a:spLocks/>
          </p:cNvSpPr>
          <p:nvPr/>
        </p:nvSpPr>
        <p:spPr>
          <a:xfrm>
            <a:off x="274654" y="5931534"/>
            <a:ext cx="2092316" cy="371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accent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VEREINSNAME</a:t>
            </a:r>
            <a:endParaRPr lang="de-AT" b="1" dirty="0">
              <a:solidFill>
                <a:srgbClr val="C00000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3C73E1C4-BAD1-6A46-AE26-1E27F04B6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517" y="5809082"/>
            <a:ext cx="1548827" cy="99567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04FBB49-A72D-4647-8930-AA20DFC732D6}"/>
              </a:ext>
            </a:extLst>
          </p:cNvPr>
          <p:cNvSpPr/>
          <p:nvPr/>
        </p:nvSpPr>
        <p:spPr>
          <a:xfrm>
            <a:off x="274656" y="193684"/>
            <a:ext cx="2092316" cy="20923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9722B247-1EF6-EC4D-B87F-4136884395D2}"/>
              </a:ext>
            </a:extLst>
          </p:cNvPr>
          <p:cNvSpPr txBox="1">
            <a:spLocks/>
          </p:cNvSpPr>
          <p:nvPr/>
        </p:nvSpPr>
        <p:spPr>
          <a:xfrm>
            <a:off x="274655" y="1053928"/>
            <a:ext cx="2092316" cy="371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accent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000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VEREINSLOGO</a:t>
            </a:r>
            <a:endParaRPr lang="de-AT" b="1" dirty="0">
              <a:solidFill>
                <a:srgbClr val="C00000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4A1E5CD-80E0-E54A-945D-741F066DB779}"/>
              </a:ext>
            </a:extLst>
          </p:cNvPr>
          <p:cNvSpPr txBox="1"/>
          <p:nvPr/>
        </p:nvSpPr>
        <p:spPr>
          <a:xfrm rot="16200000">
            <a:off x="11009807" y="805640"/>
            <a:ext cx="19775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Proxima Nova Light" panose="02000506030000020004" pitchFamily="2" charset="0"/>
              </a:rPr>
              <a:t>Bild von June </a:t>
            </a:r>
            <a:r>
              <a:rPr lang="de-DE" sz="900" dirty="0" err="1">
                <a:solidFill>
                  <a:schemeClr val="bg1"/>
                </a:solidFill>
                <a:latin typeface="Proxima Nova Light" panose="02000506030000020004" pitchFamily="2" charset="0"/>
              </a:rPr>
              <a:t>Laves</a:t>
            </a:r>
            <a:r>
              <a:rPr lang="de-DE" sz="900" dirty="0">
                <a:solidFill>
                  <a:schemeClr val="bg1"/>
                </a:solidFill>
                <a:latin typeface="Proxima Nova Light" panose="02000506030000020004" pitchFamily="2" charset="0"/>
              </a:rPr>
              <a:t> auf </a:t>
            </a:r>
            <a:r>
              <a:rPr lang="de-DE" sz="900" dirty="0" err="1">
                <a:solidFill>
                  <a:schemeClr val="bg1"/>
                </a:solidFill>
                <a:latin typeface="Proxima Nova Light" panose="02000506030000020004" pitchFamily="2" charset="0"/>
              </a:rPr>
              <a:t>Pixabay</a:t>
            </a:r>
            <a:endParaRPr lang="de-DE" sz="900" dirty="0">
              <a:solidFill>
                <a:schemeClr val="bg1"/>
              </a:solidFill>
              <a:latin typeface="Proxima Nova Light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0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Gras, Person, draußen, Feld enthält.&#10;&#10;Automatisch generierte Beschreibung">
            <a:extLst>
              <a:ext uri="{FF2B5EF4-FFF2-40B4-BE49-F238E27FC236}">
                <a16:creationId xmlns:a16="http://schemas.microsoft.com/office/drawing/2014/main" id="{2020D1DE-D75F-2741-8BC1-2DF03B6B7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83" y="-1314856"/>
            <a:ext cx="12259283" cy="817285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4933B18B-4C26-234A-8E4F-54C07B56438E}"/>
              </a:ext>
            </a:extLst>
          </p:cNvPr>
          <p:cNvSpPr/>
          <p:nvPr/>
        </p:nvSpPr>
        <p:spPr>
          <a:xfrm>
            <a:off x="-16481" y="2031999"/>
            <a:ext cx="12224962" cy="3643369"/>
          </a:xfrm>
          <a:prstGeom prst="rect">
            <a:avLst/>
          </a:prstGeom>
          <a:solidFill>
            <a:schemeClr val="bg1">
              <a:alpha val="59979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DC1D4AF-613B-C840-965C-C887CBE6F331}"/>
              </a:ext>
            </a:extLst>
          </p:cNvPr>
          <p:cNvSpPr/>
          <p:nvPr/>
        </p:nvSpPr>
        <p:spPr>
          <a:xfrm>
            <a:off x="-16481" y="5675368"/>
            <a:ext cx="12224962" cy="1188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Untertitel 1">
            <a:extLst>
              <a:ext uri="{FF2B5EF4-FFF2-40B4-BE49-F238E27FC236}">
                <a16:creationId xmlns:a16="http://schemas.microsoft.com/office/drawing/2014/main" id="{EACEFA14-7934-1842-A6E2-0E06F81F3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239" y="4333884"/>
            <a:ext cx="11409105" cy="585190"/>
          </a:xfrm>
          <a:effectLst/>
        </p:spPr>
        <p:txBody>
          <a:bodyPr>
            <a:normAutofit/>
          </a:bodyPr>
          <a:lstStyle/>
          <a:p>
            <a:pPr algn="r"/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Proxima Nova Semibold" panose="02000506030000020004" pitchFamily="2" charset="0"/>
              </a:rPr>
              <a:t>Spare 75 % (max. € 90) auf deine Vereinsmitgliedschaft!</a:t>
            </a:r>
            <a:endParaRPr lang="de-AT" dirty="0">
              <a:solidFill>
                <a:schemeClr val="bg2">
                  <a:lumMod val="25000"/>
                </a:schemeClr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23" name="Datumsplatzhalter 2">
            <a:extLst>
              <a:ext uri="{FF2B5EF4-FFF2-40B4-BE49-F238E27FC236}">
                <a16:creationId xmlns:a16="http://schemas.microsoft.com/office/drawing/2014/main" id="{F9D615B0-D139-7047-86A0-56DE12CE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07957" y="4879763"/>
            <a:ext cx="9009387" cy="365125"/>
          </a:xfrm>
          <a:effectLst/>
        </p:spPr>
        <p:txBody>
          <a:bodyPr/>
          <a:lstStyle/>
          <a:p>
            <a:pPr algn="r"/>
            <a:r>
              <a:rPr lang="de-DE" sz="16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Gültig bei Einzahlung des verminderten Beitrages zwischen 01.09. und 31.12.2021 </a:t>
            </a:r>
          </a:p>
          <a:p>
            <a:pPr algn="r"/>
            <a:r>
              <a:rPr lang="de-DE" sz="16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für Neumitglieder (seit 01.01.2021 nicht Vereinsmitglied)</a:t>
            </a:r>
            <a:endParaRPr lang="de-AT" sz="1600" dirty="0">
              <a:solidFill>
                <a:schemeClr val="bg2">
                  <a:lumMod val="25000"/>
                </a:schemeClr>
              </a:solidFill>
              <a:latin typeface="Proxima Nova Light" panose="02000506030000020004" pitchFamily="2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1DE994C-EAF7-1C49-BF35-4F30EE5B8C15}"/>
              </a:ext>
            </a:extLst>
          </p:cNvPr>
          <p:cNvSpPr txBox="1"/>
          <p:nvPr/>
        </p:nvSpPr>
        <p:spPr>
          <a:xfrm>
            <a:off x="3511297" y="2231077"/>
            <a:ext cx="8406048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6000" b="1" dirty="0">
                <a:solidFill>
                  <a:srgbClr val="C00000"/>
                </a:solidFill>
                <a:latin typeface="Proxima Nova" panose="02000506030000020004" pitchFamily="2" charset="0"/>
              </a:rPr>
              <a:t>SPORTBONUS AKTION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DF1D858-85DA-8C48-AB2D-B319E6D871B9}"/>
              </a:ext>
            </a:extLst>
          </p:cNvPr>
          <p:cNvSpPr txBox="1"/>
          <p:nvPr/>
        </p:nvSpPr>
        <p:spPr>
          <a:xfrm>
            <a:off x="5717512" y="3115276"/>
            <a:ext cx="6199833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FÜR NEUMITGLIEDER</a:t>
            </a: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5A62A486-0133-184D-BC72-8E78C02E71E8}"/>
              </a:ext>
            </a:extLst>
          </p:cNvPr>
          <p:cNvCxnSpPr>
            <a:cxnSpLocks/>
          </p:cNvCxnSpPr>
          <p:nvPr/>
        </p:nvCxnSpPr>
        <p:spPr>
          <a:xfrm>
            <a:off x="6179736" y="4043412"/>
            <a:ext cx="5658037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ußzeilenplatzhalter 6">
            <a:extLst>
              <a:ext uri="{FF2B5EF4-FFF2-40B4-BE49-F238E27FC236}">
                <a16:creationId xmlns:a16="http://schemas.microsoft.com/office/drawing/2014/main" id="{F6A0E4FF-A813-384D-9996-8AB8C20D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656" y="6269493"/>
            <a:ext cx="2092316" cy="371826"/>
          </a:xfrm>
        </p:spPr>
        <p:txBody>
          <a:bodyPr/>
          <a:lstStyle/>
          <a:p>
            <a:pPr algn="l"/>
            <a:r>
              <a:rPr lang="de-AT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WWW.ASVO-SPORT.AT</a:t>
            </a:r>
          </a:p>
        </p:txBody>
      </p:sp>
      <p:sp>
        <p:nvSpPr>
          <p:cNvPr id="28" name="Fußzeilenplatzhalter 6">
            <a:extLst>
              <a:ext uri="{FF2B5EF4-FFF2-40B4-BE49-F238E27FC236}">
                <a16:creationId xmlns:a16="http://schemas.microsoft.com/office/drawing/2014/main" id="{5505292D-5395-874D-AAF3-F87B2BE5024F}"/>
              </a:ext>
            </a:extLst>
          </p:cNvPr>
          <p:cNvSpPr txBox="1">
            <a:spLocks/>
          </p:cNvSpPr>
          <p:nvPr/>
        </p:nvSpPr>
        <p:spPr>
          <a:xfrm>
            <a:off x="274654" y="5931534"/>
            <a:ext cx="2092316" cy="371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accent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VEREINSNAME</a:t>
            </a:r>
            <a:endParaRPr lang="de-AT" b="1" dirty="0">
              <a:solidFill>
                <a:srgbClr val="C00000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3C73E1C4-BAD1-6A46-AE26-1E27F04B6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517" y="5809082"/>
            <a:ext cx="1548827" cy="99567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04FBB49-A72D-4647-8930-AA20DFC732D6}"/>
              </a:ext>
            </a:extLst>
          </p:cNvPr>
          <p:cNvSpPr/>
          <p:nvPr/>
        </p:nvSpPr>
        <p:spPr>
          <a:xfrm>
            <a:off x="274656" y="193684"/>
            <a:ext cx="2092316" cy="20923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9722B247-1EF6-EC4D-B87F-4136884395D2}"/>
              </a:ext>
            </a:extLst>
          </p:cNvPr>
          <p:cNvSpPr txBox="1">
            <a:spLocks/>
          </p:cNvSpPr>
          <p:nvPr/>
        </p:nvSpPr>
        <p:spPr>
          <a:xfrm>
            <a:off x="274655" y="1053928"/>
            <a:ext cx="2092316" cy="371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accent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000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VEREINSLOGO</a:t>
            </a:r>
            <a:endParaRPr lang="de-AT" b="1" dirty="0">
              <a:solidFill>
                <a:srgbClr val="C00000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4A1E5CD-80E0-E54A-945D-741F066DB779}"/>
              </a:ext>
            </a:extLst>
          </p:cNvPr>
          <p:cNvSpPr txBox="1"/>
          <p:nvPr/>
        </p:nvSpPr>
        <p:spPr>
          <a:xfrm rot="16200000">
            <a:off x="11009807" y="805640"/>
            <a:ext cx="19775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Proxima Nova Light" panose="02000506030000020004" pitchFamily="2" charset="0"/>
              </a:rPr>
              <a:t>Bild von Phillip Kofler auf </a:t>
            </a:r>
            <a:r>
              <a:rPr lang="de-DE" sz="900" dirty="0" err="1">
                <a:solidFill>
                  <a:schemeClr val="bg1"/>
                </a:solidFill>
                <a:latin typeface="Proxima Nova Light" panose="02000506030000020004" pitchFamily="2" charset="0"/>
              </a:rPr>
              <a:t>Pixabay</a:t>
            </a:r>
            <a:r>
              <a:rPr lang="de-DE" sz="900" dirty="0">
                <a:solidFill>
                  <a:schemeClr val="bg1"/>
                </a:solidFill>
                <a:latin typeface="Proxima Nova Light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911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Schnee, Skifahren enthält.&#10;&#10;Automatisch generierte Beschreibung">
            <a:extLst>
              <a:ext uri="{FF2B5EF4-FFF2-40B4-BE49-F238E27FC236}">
                <a16:creationId xmlns:a16="http://schemas.microsoft.com/office/drawing/2014/main" id="{8FFE321F-FAC5-7B4E-9FEB-AC1F3F1D9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82" y="-1300833"/>
            <a:ext cx="12224962" cy="8158833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4933B18B-4C26-234A-8E4F-54C07B56438E}"/>
              </a:ext>
            </a:extLst>
          </p:cNvPr>
          <p:cNvSpPr/>
          <p:nvPr/>
        </p:nvSpPr>
        <p:spPr>
          <a:xfrm>
            <a:off x="-16481" y="2031999"/>
            <a:ext cx="12224962" cy="3643369"/>
          </a:xfrm>
          <a:prstGeom prst="rect">
            <a:avLst/>
          </a:prstGeom>
          <a:solidFill>
            <a:schemeClr val="bg1">
              <a:alpha val="59979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DC1D4AF-613B-C840-965C-C887CBE6F331}"/>
              </a:ext>
            </a:extLst>
          </p:cNvPr>
          <p:cNvSpPr/>
          <p:nvPr/>
        </p:nvSpPr>
        <p:spPr>
          <a:xfrm>
            <a:off x="-16481" y="5675368"/>
            <a:ext cx="12224962" cy="1188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Untertitel 1">
            <a:extLst>
              <a:ext uri="{FF2B5EF4-FFF2-40B4-BE49-F238E27FC236}">
                <a16:creationId xmlns:a16="http://schemas.microsoft.com/office/drawing/2014/main" id="{EACEFA14-7934-1842-A6E2-0E06F81F3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239" y="4333884"/>
            <a:ext cx="11409105" cy="585190"/>
          </a:xfrm>
          <a:effectLst/>
        </p:spPr>
        <p:txBody>
          <a:bodyPr>
            <a:normAutofit/>
          </a:bodyPr>
          <a:lstStyle/>
          <a:p>
            <a:pPr algn="r"/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Proxima Nova Semibold" panose="02000506030000020004" pitchFamily="2" charset="0"/>
              </a:rPr>
              <a:t>Spare 75 % (max. € 90) auf deine Vereinsmitgliedschaft!</a:t>
            </a:r>
            <a:endParaRPr lang="de-AT" dirty="0">
              <a:solidFill>
                <a:schemeClr val="bg2">
                  <a:lumMod val="25000"/>
                </a:schemeClr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23" name="Datumsplatzhalter 2">
            <a:extLst>
              <a:ext uri="{FF2B5EF4-FFF2-40B4-BE49-F238E27FC236}">
                <a16:creationId xmlns:a16="http://schemas.microsoft.com/office/drawing/2014/main" id="{F9D615B0-D139-7047-86A0-56DE12CE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07957" y="4879763"/>
            <a:ext cx="9009387" cy="365125"/>
          </a:xfrm>
          <a:effectLst/>
        </p:spPr>
        <p:txBody>
          <a:bodyPr/>
          <a:lstStyle/>
          <a:p>
            <a:pPr algn="r"/>
            <a:r>
              <a:rPr lang="de-DE" sz="16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Gültig bei Einzahlung des verminderten Beitrages zwischen 01.09. und 31.12.2021 </a:t>
            </a:r>
          </a:p>
          <a:p>
            <a:pPr algn="r"/>
            <a:r>
              <a:rPr lang="de-DE" sz="16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für Neumitglieder (seit 01.01.2021 nicht Vereinsmitglied)</a:t>
            </a:r>
            <a:endParaRPr lang="de-AT" sz="1600" dirty="0">
              <a:solidFill>
                <a:schemeClr val="bg2">
                  <a:lumMod val="25000"/>
                </a:schemeClr>
              </a:solidFill>
              <a:latin typeface="Proxima Nova Light" panose="02000506030000020004" pitchFamily="2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1DE994C-EAF7-1C49-BF35-4F30EE5B8C15}"/>
              </a:ext>
            </a:extLst>
          </p:cNvPr>
          <p:cNvSpPr txBox="1"/>
          <p:nvPr/>
        </p:nvSpPr>
        <p:spPr>
          <a:xfrm>
            <a:off x="3529585" y="2231077"/>
            <a:ext cx="838776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6000" b="1" dirty="0">
                <a:solidFill>
                  <a:srgbClr val="C00000"/>
                </a:solidFill>
                <a:latin typeface="Proxima Nova" panose="02000506030000020004" pitchFamily="2" charset="0"/>
              </a:rPr>
              <a:t>SPORTBONUS AKTION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DF1D858-85DA-8C48-AB2D-B319E6D871B9}"/>
              </a:ext>
            </a:extLst>
          </p:cNvPr>
          <p:cNvSpPr txBox="1"/>
          <p:nvPr/>
        </p:nvSpPr>
        <p:spPr>
          <a:xfrm>
            <a:off x="5717512" y="3115276"/>
            <a:ext cx="6199833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FÜR NEUMITGLIEDER</a:t>
            </a: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5A62A486-0133-184D-BC72-8E78C02E71E8}"/>
              </a:ext>
            </a:extLst>
          </p:cNvPr>
          <p:cNvCxnSpPr>
            <a:cxnSpLocks/>
          </p:cNvCxnSpPr>
          <p:nvPr/>
        </p:nvCxnSpPr>
        <p:spPr>
          <a:xfrm>
            <a:off x="6179736" y="4043412"/>
            <a:ext cx="5658037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ußzeilenplatzhalter 6">
            <a:extLst>
              <a:ext uri="{FF2B5EF4-FFF2-40B4-BE49-F238E27FC236}">
                <a16:creationId xmlns:a16="http://schemas.microsoft.com/office/drawing/2014/main" id="{F6A0E4FF-A813-384D-9996-8AB8C20D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656" y="6269493"/>
            <a:ext cx="2092316" cy="371826"/>
          </a:xfrm>
        </p:spPr>
        <p:txBody>
          <a:bodyPr/>
          <a:lstStyle/>
          <a:p>
            <a:pPr algn="l"/>
            <a:r>
              <a:rPr lang="de-AT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WWW.ASVO-SPORT.AT</a:t>
            </a:r>
          </a:p>
        </p:txBody>
      </p:sp>
      <p:sp>
        <p:nvSpPr>
          <p:cNvPr id="28" name="Fußzeilenplatzhalter 6">
            <a:extLst>
              <a:ext uri="{FF2B5EF4-FFF2-40B4-BE49-F238E27FC236}">
                <a16:creationId xmlns:a16="http://schemas.microsoft.com/office/drawing/2014/main" id="{5505292D-5395-874D-AAF3-F87B2BE5024F}"/>
              </a:ext>
            </a:extLst>
          </p:cNvPr>
          <p:cNvSpPr txBox="1">
            <a:spLocks/>
          </p:cNvSpPr>
          <p:nvPr/>
        </p:nvSpPr>
        <p:spPr>
          <a:xfrm>
            <a:off x="274654" y="5931534"/>
            <a:ext cx="2092316" cy="371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accent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VEREINSNAME</a:t>
            </a:r>
            <a:endParaRPr lang="de-AT" b="1" dirty="0">
              <a:solidFill>
                <a:srgbClr val="C00000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3C73E1C4-BAD1-6A46-AE26-1E27F04B6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517" y="5809082"/>
            <a:ext cx="1548827" cy="99567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04FBB49-A72D-4647-8930-AA20DFC732D6}"/>
              </a:ext>
            </a:extLst>
          </p:cNvPr>
          <p:cNvSpPr/>
          <p:nvPr/>
        </p:nvSpPr>
        <p:spPr>
          <a:xfrm>
            <a:off x="274656" y="193684"/>
            <a:ext cx="2092316" cy="20923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9722B247-1EF6-EC4D-B87F-4136884395D2}"/>
              </a:ext>
            </a:extLst>
          </p:cNvPr>
          <p:cNvSpPr txBox="1">
            <a:spLocks/>
          </p:cNvSpPr>
          <p:nvPr/>
        </p:nvSpPr>
        <p:spPr>
          <a:xfrm>
            <a:off x="274655" y="1053928"/>
            <a:ext cx="2092316" cy="371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accent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000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VEREINSLOGO</a:t>
            </a:r>
            <a:endParaRPr lang="de-AT" b="1" dirty="0">
              <a:solidFill>
                <a:srgbClr val="C00000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4A1E5CD-80E0-E54A-945D-741F066DB779}"/>
              </a:ext>
            </a:extLst>
          </p:cNvPr>
          <p:cNvSpPr txBox="1"/>
          <p:nvPr/>
        </p:nvSpPr>
        <p:spPr>
          <a:xfrm rot="16200000">
            <a:off x="11009807" y="805640"/>
            <a:ext cx="19775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Proxima Nova Light" panose="02000506030000020004" pitchFamily="2" charset="0"/>
              </a:rPr>
              <a:t>Bild von </a:t>
            </a:r>
            <a:r>
              <a:rPr lang="de-DE" sz="900" dirty="0" err="1">
                <a:solidFill>
                  <a:schemeClr val="bg1"/>
                </a:solidFill>
                <a:latin typeface="Proxima Nova Light" panose="02000506030000020004" pitchFamily="2" charset="0"/>
              </a:rPr>
              <a:t>Photo</a:t>
            </a:r>
            <a:r>
              <a:rPr lang="de-DE" sz="900" dirty="0">
                <a:solidFill>
                  <a:schemeClr val="bg1"/>
                </a:solidFill>
                <a:latin typeface="Proxima Nova Light" panose="02000506030000020004" pitchFamily="2" charset="0"/>
              </a:rPr>
              <a:t> Mix auf </a:t>
            </a:r>
            <a:r>
              <a:rPr lang="de-DE" sz="900" dirty="0" err="1">
                <a:solidFill>
                  <a:schemeClr val="bg1"/>
                </a:solidFill>
                <a:latin typeface="Proxima Nova Light" panose="02000506030000020004" pitchFamily="2" charset="0"/>
              </a:rPr>
              <a:t>Pixabay</a:t>
            </a:r>
            <a:r>
              <a:rPr lang="de-DE" sz="900" dirty="0">
                <a:solidFill>
                  <a:schemeClr val="bg1"/>
                </a:solidFill>
                <a:latin typeface="Proxima Nova Light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2839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96A494E-3721-4044-851F-A0ADCA17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81" y="-1121493"/>
            <a:ext cx="12224962" cy="916872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4933B18B-4C26-234A-8E4F-54C07B56438E}"/>
              </a:ext>
            </a:extLst>
          </p:cNvPr>
          <p:cNvSpPr/>
          <p:nvPr/>
        </p:nvSpPr>
        <p:spPr>
          <a:xfrm>
            <a:off x="-16481" y="2031999"/>
            <a:ext cx="12224962" cy="3643369"/>
          </a:xfrm>
          <a:prstGeom prst="rect">
            <a:avLst/>
          </a:prstGeom>
          <a:solidFill>
            <a:schemeClr val="bg1">
              <a:alpha val="59979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DC1D4AF-613B-C840-965C-C887CBE6F331}"/>
              </a:ext>
            </a:extLst>
          </p:cNvPr>
          <p:cNvSpPr/>
          <p:nvPr/>
        </p:nvSpPr>
        <p:spPr>
          <a:xfrm>
            <a:off x="-16481" y="5675368"/>
            <a:ext cx="12224962" cy="1188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Untertitel 1">
            <a:extLst>
              <a:ext uri="{FF2B5EF4-FFF2-40B4-BE49-F238E27FC236}">
                <a16:creationId xmlns:a16="http://schemas.microsoft.com/office/drawing/2014/main" id="{EACEFA14-7934-1842-A6E2-0E06F81F3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239" y="4333884"/>
            <a:ext cx="11409105" cy="585190"/>
          </a:xfrm>
          <a:effectLst/>
        </p:spPr>
        <p:txBody>
          <a:bodyPr>
            <a:normAutofit/>
          </a:bodyPr>
          <a:lstStyle/>
          <a:p>
            <a:pPr algn="r"/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Proxima Nova Semibold" panose="02000506030000020004" pitchFamily="2" charset="0"/>
              </a:rPr>
              <a:t>Spare 75 % (max. € 90) auf deine Vereinsmitgliedschaft!</a:t>
            </a:r>
            <a:endParaRPr lang="de-AT" dirty="0">
              <a:solidFill>
                <a:schemeClr val="bg2">
                  <a:lumMod val="25000"/>
                </a:schemeClr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23" name="Datumsplatzhalter 2">
            <a:extLst>
              <a:ext uri="{FF2B5EF4-FFF2-40B4-BE49-F238E27FC236}">
                <a16:creationId xmlns:a16="http://schemas.microsoft.com/office/drawing/2014/main" id="{F9D615B0-D139-7047-86A0-56DE12CE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907957" y="4879763"/>
            <a:ext cx="9009387" cy="365125"/>
          </a:xfrm>
          <a:effectLst/>
        </p:spPr>
        <p:txBody>
          <a:bodyPr/>
          <a:lstStyle/>
          <a:p>
            <a:pPr algn="r"/>
            <a:r>
              <a:rPr lang="de-DE" sz="16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Gültig bei Einzahlung des verminderten Beitrages zwischen 01.09. und 31.12.2021 </a:t>
            </a:r>
          </a:p>
          <a:p>
            <a:pPr algn="r"/>
            <a:r>
              <a:rPr lang="de-DE" sz="16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für Neumitglieder (seit 01.01.2021 nicht Vereinsmitglied)</a:t>
            </a:r>
            <a:endParaRPr lang="de-AT" sz="1600" dirty="0">
              <a:solidFill>
                <a:schemeClr val="bg2">
                  <a:lumMod val="25000"/>
                </a:schemeClr>
              </a:solidFill>
              <a:latin typeface="Proxima Nova Light" panose="02000506030000020004" pitchFamily="2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1DE994C-EAF7-1C49-BF35-4F30EE5B8C15}"/>
              </a:ext>
            </a:extLst>
          </p:cNvPr>
          <p:cNvSpPr txBox="1"/>
          <p:nvPr/>
        </p:nvSpPr>
        <p:spPr>
          <a:xfrm>
            <a:off x="3523489" y="2231077"/>
            <a:ext cx="8393856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de-DE" sz="6000" b="1" dirty="0">
                <a:solidFill>
                  <a:srgbClr val="C00000"/>
                </a:solidFill>
                <a:latin typeface="Proxima Nova" panose="02000506030000020004" pitchFamily="2" charset="0"/>
              </a:rPr>
              <a:t>SPORTBONUS AKTION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DF1D858-85DA-8C48-AB2D-B319E6D871B9}"/>
              </a:ext>
            </a:extLst>
          </p:cNvPr>
          <p:cNvSpPr txBox="1"/>
          <p:nvPr/>
        </p:nvSpPr>
        <p:spPr>
          <a:xfrm>
            <a:off x="5717512" y="3115276"/>
            <a:ext cx="6199833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5000" dirty="0">
                <a:solidFill>
                  <a:schemeClr val="bg2">
                    <a:lumMod val="25000"/>
                  </a:schemeClr>
                </a:solidFill>
                <a:latin typeface="Proxima Nova Light" panose="02000506030000020004" pitchFamily="2" charset="0"/>
              </a:rPr>
              <a:t>FÜR NEUMITGLIEDER</a:t>
            </a: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5A62A486-0133-184D-BC72-8E78C02E71E8}"/>
              </a:ext>
            </a:extLst>
          </p:cNvPr>
          <p:cNvCxnSpPr>
            <a:cxnSpLocks/>
          </p:cNvCxnSpPr>
          <p:nvPr/>
        </p:nvCxnSpPr>
        <p:spPr>
          <a:xfrm>
            <a:off x="6179736" y="4043412"/>
            <a:ext cx="5658037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ußzeilenplatzhalter 6">
            <a:extLst>
              <a:ext uri="{FF2B5EF4-FFF2-40B4-BE49-F238E27FC236}">
                <a16:creationId xmlns:a16="http://schemas.microsoft.com/office/drawing/2014/main" id="{F6A0E4FF-A813-384D-9996-8AB8C20DA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656" y="6269493"/>
            <a:ext cx="2092316" cy="371826"/>
          </a:xfrm>
        </p:spPr>
        <p:txBody>
          <a:bodyPr/>
          <a:lstStyle/>
          <a:p>
            <a:pPr algn="l"/>
            <a:r>
              <a:rPr lang="de-AT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WWW.ASVO-SPORT.AT</a:t>
            </a:r>
          </a:p>
        </p:txBody>
      </p:sp>
      <p:sp>
        <p:nvSpPr>
          <p:cNvPr id="28" name="Fußzeilenplatzhalter 6">
            <a:extLst>
              <a:ext uri="{FF2B5EF4-FFF2-40B4-BE49-F238E27FC236}">
                <a16:creationId xmlns:a16="http://schemas.microsoft.com/office/drawing/2014/main" id="{5505292D-5395-874D-AAF3-F87B2BE5024F}"/>
              </a:ext>
            </a:extLst>
          </p:cNvPr>
          <p:cNvSpPr txBox="1">
            <a:spLocks/>
          </p:cNvSpPr>
          <p:nvPr/>
        </p:nvSpPr>
        <p:spPr>
          <a:xfrm>
            <a:off x="274654" y="5931534"/>
            <a:ext cx="2092316" cy="371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accent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sz="2000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VEREINSNAME</a:t>
            </a:r>
            <a:endParaRPr lang="de-AT" b="1" dirty="0">
              <a:solidFill>
                <a:srgbClr val="C00000"/>
              </a:solidFill>
              <a:latin typeface="Proxima Nova Semibold" panose="02000506030000020004" pitchFamily="2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3C73E1C4-BAD1-6A46-AE26-1E27F04B6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517" y="5809082"/>
            <a:ext cx="1548827" cy="99567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04FBB49-A72D-4647-8930-AA20DFC732D6}"/>
              </a:ext>
            </a:extLst>
          </p:cNvPr>
          <p:cNvSpPr/>
          <p:nvPr/>
        </p:nvSpPr>
        <p:spPr>
          <a:xfrm>
            <a:off x="274656" y="193684"/>
            <a:ext cx="2092316" cy="20923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6">
            <a:extLst>
              <a:ext uri="{FF2B5EF4-FFF2-40B4-BE49-F238E27FC236}">
                <a16:creationId xmlns:a16="http://schemas.microsoft.com/office/drawing/2014/main" id="{9722B247-1EF6-EC4D-B87F-4136884395D2}"/>
              </a:ext>
            </a:extLst>
          </p:cNvPr>
          <p:cNvSpPr txBox="1">
            <a:spLocks/>
          </p:cNvSpPr>
          <p:nvPr/>
        </p:nvSpPr>
        <p:spPr>
          <a:xfrm>
            <a:off x="274655" y="1053928"/>
            <a:ext cx="2092316" cy="3718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400" kern="1200">
                <a:solidFill>
                  <a:schemeClr val="accent1"/>
                </a:solidFill>
                <a:latin typeface="Barlow" panose="000005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000" b="1" dirty="0">
                <a:solidFill>
                  <a:srgbClr val="C00000"/>
                </a:solidFill>
                <a:latin typeface="Proxima Nova Semibold" panose="02000506030000020004" pitchFamily="2" charset="0"/>
              </a:rPr>
              <a:t>VEREINSLOGO</a:t>
            </a:r>
            <a:endParaRPr lang="de-AT" b="1" dirty="0">
              <a:solidFill>
                <a:srgbClr val="C00000"/>
              </a:solidFill>
              <a:latin typeface="Proxima Nova Semibold" panose="02000506030000020004" pitchFamily="2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4A1E5CD-80E0-E54A-945D-741F066DB779}"/>
              </a:ext>
            </a:extLst>
          </p:cNvPr>
          <p:cNvSpPr txBox="1"/>
          <p:nvPr/>
        </p:nvSpPr>
        <p:spPr>
          <a:xfrm rot="16200000">
            <a:off x="11009807" y="805640"/>
            <a:ext cx="19775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Proxima Nova Light" panose="02000506030000020004" pitchFamily="2" charset="0"/>
              </a:rPr>
              <a:t>Bild von </a:t>
            </a:r>
            <a:r>
              <a:rPr lang="de-DE" sz="900" dirty="0" err="1">
                <a:solidFill>
                  <a:schemeClr val="bg1"/>
                </a:solidFill>
                <a:latin typeface="Proxima Nova Light" panose="02000506030000020004" pitchFamily="2" charset="0"/>
              </a:rPr>
              <a:t>hansmarkutt</a:t>
            </a:r>
            <a:r>
              <a:rPr lang="de-DE" sz="900" dirty="0">
                <a:solidFill>
                  <a:schemeClr val="bg1"/>
                </a:solidFill>
                <a:latin typeface="Proxima Nova Light" panose="02000506030000020004" pitchFamily="2" charset="0"/>
              </a:rPr>
              <a:t> auf </a:t>
            </a:r>
            <a:r>
              <a:rPr lang="de-DE" sz="900" dirty="0" err="1">
                <a:solidFill>
                  <a:schemeClr val="bg1"/>
                </a:solidFill>
                <a:latin typeface="Proxima Nova Light" panose="02000506030000020004" pitchFamily="2" charset="0"/>
              </a:rPr>
              <a:t>Pixabay</a:t>
            </a:r>
            <a:endParaRPr lang="de-DE" sz="900" dirty="0">
              <a:solidFill>
                <a:schemeClr val="bg1"/>
              </a:solidFill>
              <a:latin typeface="Proxima Nova Light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71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Macintosh PowerPoint</Application>
  <PresentationFormat>Breitbild</PresentationFormat>
  <Paragraphs>45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Calibri</vt:lpstr>
      <vt:lpstr>Arial</vt:lpstr>
      <vt:lpstr>Proxima Nova Light</vt:lpstr>
      <vt:lpstr>Calibri Light</vt:lpstr>
      <vt:lpstr>Proxima Nova</vt:lpstr>
      <vt:lpstr>Proxima Nova Semibold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2021-09-06T10:47:47Z</dcterms:created>
  <dcterms:modified xsi:type="dcterms:W3CDTF">2021-09-07T12:48:36Z</dcterms:modified>
</cp:coreProperties>
</file>